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226EE-8157-4219-92A6-F4722D943A97}" type="datetimeFigureOut">
              <a:rPr lang="sk-SK" smtClean="0"/>
              <a:t>2. 9. 2020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ABE0-E48D-4072-AEDB-C972414B4F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20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1B2F-80DC-4707-A019-F1B2C3D87DE0}" type="datetime1">
              <a:rPr lang="sk-SK" smtClean="0"/>
              <a:t>2. 9. 2020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433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FF034-3C0A-4C34-AAE7-35909A936450}" type="datetime1">
              <a:rPr lang="sk-SK" smtClean="0"/>
              <a:t>2. 9. 2020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73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4992-0C1F-4BD8-9332-78D21ADF5137}" type="datetime1">
              <a:rPr lang="sk-SK" smtClean="0"/>
              <a:t>2. 9. 2020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623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D108-1B42-4746-9B45-83B45EF9C20C}" type="datetime1">
              <a:rPr lang="sk-SK" smtClean="0"/>
              <a:t>2. 9. 2020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96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F33D-8622-4088-81A6-0E604F1A6E48}" type="datetime1">
              <a:rPr lang="sk-SK" smtClean="0"/>
              <a:t>2. 9. 2020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818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FA14-6068-45C3-83A3-5038B9311FC1}" type="datetime1">
              <a:rPr lang="sk-SK" smtClean="0"/>
              <a:t>2. 9. 2020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073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B4BD3-F9DD-4081-B84E-B86597248E09}" type="datetime1">
              <a:rPr lang="sk-SK" smtClean="0"/>
              <a:t>2. 9. 2020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156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DD9A-78FD-4A89-B54A-C297C8F4390C}" type="datetime1">
              <a:rPr lang="sk-SK" smtClean="0"/>
              <a:t>2. 9. 2020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97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F7BC-8F03-4E18-90A9-A9E753E2AB1F}" type="datetime1">
              <a:rPr lang="sk-SK" smtClean="0"/>
              <a:t>2. 9. 2020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654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052-E8E2-4C25-B2FA-2F188CEBE8C8}" type="datetime1">
              <a:rPr lang="sk-SK" smtClean="0"/>
              <a:t>2. 9. 2020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46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C6FB7-554E-44A4-AC74-38CC24CCBA2C}" type="datetime1">
              <a:rPr lang="sk-SK" smtClean="0"/>
              <a:t>2. 9. 2020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809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F8BE-1574-411E-BF21-2D28012FBD91}" type="datetime1">
              <a:rPr lang="sk-SK" smtClean="0"/>
              <a:t>2. 9. 2020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4186-0411-46F6-A8B5-93CFD42448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192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6058" y="606974"/>
            <a:ext cx="9144000" cy="2387600"/>
          </a:xfrm>
        </p:spPr>
        <p:txBody>
          <a:bodyPr>
            <a:normAutofit/>
          </a:bodyPr>
          <a:lstStyle/>
          <a:p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Geometrická vizualizácia v praxi</a:t>
            </a:r>
            <a:b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2971800"/>
          </a:xfrm>
        </p:spPr>
        <p:txBody>
          <a:bodyPr>
            <a:normAutofit fontScale="62500" lnSpcReduction="20000"/>
          </a:bodyPr>
          <a:lstStyle/>
          <a:p>
            <a:r>
              <a:rPr lang="sk-SK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k-SK" sz="4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piateho ročníka </a:t>
            </a:r>
            <a:r>
              <a:rPr lang="sk-SK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môžu zoznámiť tak s vizualizáciou útvarov a ich častí, ako aj pohybov a ich použitím v architektúre. </a:t>
            </a:r>
            <a:r>
              <a:rPr lang="sk-SK" sz="4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šiestom ročníku </a:t>
            </a:r>
            <a:r>
              <a:rPr lang="sk-SK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už môžu zoznámiť s prvkami fotografovania, s analógovými a digitálnymi snímkami, s kontrastmi farieb, s priblížením a oddialením. V tejto štúdií popisujeme skúsenosti, ktoré sa dosiahli na </a:t>
            </a:r>
            <a:r>
              <a:rPr lang="sk-SK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základných, stredných </a:t>
            </a:r>
            <a:r>
              <a:rPr lang="sk-SK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na vysokých školách pomocou geometrickej vizualizácie, a to, ako sa podarilo zlepšiť orientáciu v rovine a priestore.</a:t>
            </a:r>
          </a:p>
          <a:p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637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Rôzne útvary vytvorené podľa vlastnej fantázie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647902" y="2439987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6145" name="Obrázok 15" descr="Pohá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40" y="1074737"/>
            <a:ext cx="290671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Obrázok 16" descr="20200722_195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65" y="4000500"/>
            <a:ext cx="373856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Obrázok 17" descr="Lovacs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40" y="4000500"/>
            <a:ext cx="2065337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Obrázok 18" descr="Bicikli keré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177" y="1071562"/>
            <a:ext cx="2895600" cy="27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09702" y="6143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809702" y="1071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530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Chemické prvky a ako rozmiestniť bezpečne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59495" y="173026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7170" name="Obrázok 19" descr="Vizalatti ak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8" y="1690688"/>
            <a:ext cx="5455862" cy="42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Obrázok 20" descr="20200722_195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89" y="1730261"/>
            <a:ext cx="5408979" cy="4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43695" y="24605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43695" y="29177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07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Šachovnica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  <a:p>
            <a:pPr lvl="0"/>
            <a:r>
              <a:rPr lang="sk-SK" dirty="0" err="1"/>
              <a:t>Obtiažnosť</a:t>
            </a:r>
            <a:r>
              <a:rPr lang="sk-SK" dirty="0"/>
              <a:t> spočívala v tom, že najprv museli vytvárať šachové figúrky, navrhnúť samotný dizajn. Dostali voľnú ruku, pokiaľ ide o výsledný dizajn. Museli sa uistiť, že mierky šachových figúrok sú prispôsobené veľkosti šachovnice.</a:t>
            </a:r>
          </a:p>
          <a:p>
            <a:pPr lvl="0"/>
            <a:r>
              <a:rPr lang="sk-SK" dirty="0"/>
              <a:t>Potom museli si vytvoriť samotnú šachovnicu. Tu takisto boli veľmi dôležité mierky, kvôli už zhotoveným šachovým figúrkam.</a:t>
            </a:r>
          </a:p>
          <a:p>
            <a:pPr lvl="0"/>
            <a:r>
              <a:rPr lang="sk-SK" dirty="0"/>
              <a:t>Nakoniec to najťažšie, v časti programu „Zostava“ museli skombinovať všetky figúrky na šachovnici s presným umiestnením.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5921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Šachy pat a mat     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28320" y="21478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Figúrky a šachovnica</a:t>
            </a:r>
            <a:endParaRPr lang="sk-SK" dirty="0"/>
          </a:p>
        </p:txBody>
      </p:sp>
      <p:pic>
        <p:nvPicPr>
          <p:cNvPr id="8194" name="Obrázok 30" descr="str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5" y="4647671"/>
            <a:ext cx="2892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Obrázok 31" descr="veža čie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70" y="4647671"/>
            <a:ext cx="2890838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Obrázok 32" descr="g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70" y="2291821"/>
            <a:ext cx="35306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96253" y="13774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96253" y="1834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196253" y="18346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799" y="378356"/>
            <a:ext cx="2376763" cy="1580294"/>
          </a:xfrm>
          <a:prstGeom prst="rect">
            <a:avLst/>
          </a:prstGeom>
        </p:spPr>
      </p:pic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405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Vlastná tvorba šachovnice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9218" name="Obrázok 30" descr="strel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01" y="1901825"/>
            <a:ext cx="2892425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Obrázok 31" descr="veža čier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29" y="5004436"/>
            <a:ext cx="2890838" cy="124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Obrázok 32" descr="g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8" y="4956176"/>
            <a:ext cx="35306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" name="Obrázok 9" descr="sakk szett RITa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6301" y="1825625"/>
            <a:ext cx="5758815" cy="2916555"/>
          </a:xfrm>
          <a:prstGeom prst="rect">
            <a:avLst/>
          </a:prstGeom>
        </p:spPr>
      </p:pic>
      <p:sp>
        <p:nvSpPr>
          <p:cNvPr id="7" name="Zástupný objekt pre pät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57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Zlepšenie priestorovej orientácie a priestorového videnia</a:t>
            </a: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20982"/>
            <a:ext cx="10515600" cy="45559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Našim neutajeným cieľom bolo to, aby si študenti obľúbili priestorovú geometriu, a aby zlepšili svoju priestorovú orientáciu a priestorové videnie. </a:t>
            </a:r>
            <a:endParaRPr lang="sk-SK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Boli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sme radi, keby správne interpretovali grafické úlohy a využívali skúsenosti získané na stážach, a potom aj na svojich pracoviskách. </a:t>
            </a:r>
            <a:endParaRPr lang="sk-SK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Preto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zdôrazňujeme, že </a:t>
            </a:r>
            <a:r>
              <a:rPr lang="sk-S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základy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geometrického priestorového videnia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musia byť osvojené už </a:t>
            </a:r>
            <a:r>
              <a:rPr lang="sk-SK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základných školách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k-SK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priestorovej geometrie sa objavuje v strojárstve, mediálnej grafike, ale v poslednom čase už aj v ekonómii. </a:t>
            </a:r>
            <a:endParaRPr lang="sk-SK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vysokých školách </a:t>
            </a:r>
            <a:r>
              <a:rPr lang="sk-SK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ekonomického charakteru </a:t>
            </a:r>
            <a:r>
              <a:rPr lang="sk-SK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podmienená optimalizácia dá riešiť geometricky, a pri osvojení si základov geometrie nebudú mať problém ani na ostatných vysokých školách.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174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 marL="0" indent="0" algn="ctr">
              <a:buNone/>
            </a:pPr>
            <a:endParaRPr lang="sk-SK" dirty="0" smtClean="0"/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574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Priemet kocky s rôznymi projekciami</a:t>
            </a:r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02" y="3050771"/>
            <a:ext cx="4300916" cy="14600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915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Skúšobné kresby žiaka základnej školy</a:t>
            </a:r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41" y="2402378"/>
            <a:ext cx="3217025" cy="30590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80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/>
          <a:lstStyle/>
          <a:p>
            <a:pPr algn="ctr"/>
            <a:r>
              <a:rPr lang="sk-SK" dirty="0" smtClean="0"/>
              <a:t>Autoportrét</a:t>
            </a:r>
            <a:endParaRPr lang="sk-SK" dirty="0"/>
          </a:p>
        </p:txBody>
      </p:sp>
      <p:pic>
        <p:nvPicPr>
          <p:cNvPr id="4" name="Zástupný objekt pre obsah 3" descr="C:\Users\TTHATT~1\AppData\Local\Temp\3D é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47" y="1454727"/>
            <a:ext cx="5020888" cy="54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10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Budova SSOŠ Sládkovičovo a náš „nepriateľ“</a:t>
            </a:r>
            <a:endParaRPr lang="sk-SK" dirty="0"/>
          </a:p>
        </p:txBody>
      </p:sp>
      <p:pic>
        <p:nvPicPr>
          <p:cNvPr id="4" name="Zástupný objekt pre obsah 3" descr="C:\Users\uzivatel\AppData\Local\Temp\ssoš sládkovičovo 3D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070" y="2593571"/>
            <a:ext cx="4492337" cy="339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C:\Users\uzivatel\AppData\Local\Temp\bac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793" y="2593570"/>
            <a:ext cx="4729942" cy="339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778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Skúsenosti s grafickými programami na SSOŠ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</p:nvPr>
        </p:nvGraphicFramePr>
        <p:xfrm>
          <a:off x="3138487" y="1880648"/>
          <a:ext cx="5915025" cy="4241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060">
                  <a:extLst>
                    <a:ext uri="{9D8B030D-6E8A-4147-A177-3AD203B41FA5}">
                      <a16:colId xmlns:a16="http://schemas.microsoft.com/office/drawing/2014/main" val="3695561396"/>
                    </a:ext>
                  </a:extLst>
                </a:gridCol>
                <a:gridCol w="1076209">
                  <a:extLst>
                    <a:ext uri="{9D8B030D-6E8A-4147-A177-3AD203B41FA5}">
                      <a16:colId xmlns:a16="http://schemas.microsoft.com/office/drawing/2014/main" val="1713431924"/>
                    </a:ext>
                  </a:extLst>
                </a:gridCol>
                <a:gridCol w="1800032">
                  <a:extLst>
                    <a:ext uri="{9D8B030D-6E8A-4147-A177-3AD203B41FA5}">
                      <a16:colId xmlns:a16="http://schemas.microsoft.com/office/drawing/2014/main" val="3213549270"/>
                    </a:ext>
                  </a:extLst>
                </a:gridCol>
                <a:gridCol w="2339724">
                  <a:extLst>
                    <a:ext uri="{9D8B030D-6E8A-4147-A177-3AD203B41FA5}">
                      <a16:colId xmlns:a16="http://schemas.microsoft.com/office/drawing/2014/main" val="3576375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Skupina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Klasifikácia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Zadanie úloh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Výsledok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8798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1.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Samostatná práca, podvod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plagiátorstvo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Zadanie úlohy a následná samostatná práca doma.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Postoj väčšiny žiakov bola povrchná. Neboli schopní prijať nové informácie.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031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2.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Práca pod dozorom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Zadanie úlohy, stanovenie pravidiel na prácach. Práca pod dohľadom, ktoré priebežne monitorovaný kompetentnou osobou, vedie študenta pri riešení práce/úloh.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Pozornosť študenta je bystrejšia, a tak to núti študenta si doplniť svoje chýbajúce vedomosti.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5869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3.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Motivovaný študenti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>
                          <a:effectLst/>
                        </a:rPr>
                        <a:t>Zadanie úlohy s koncovou motiváciou.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Študent dokončí svoju úlohu v čo najkratšom čase, pretože je rád, že prijíma novo získané informácie a dokonca sa nabáda, aby podnikol sám ďalšie rýchle a efektívne kroky. V konečnom dôsledku sa cíti lepšie, rád spolupracuje s učiteľom, ktorí aj publikuje jeho prácu. Vždy prichádza s novými nápadmi. V danej oblasti tiež vykonáva podrobnejší výskum. Konečný výsledok práce si cení každý.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97893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421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Jednotlivé moduly/diely programu </a:t>
            </a:r>
            <a:r>
              <a:rPr lang="sk-SK" dirty="0" err="1"/>
              <a:t>Solid</a:t>
            </a:r>
            <a:r>
              <a:rPr lang="sk-SK" dirty="0"/>
              <a:t> </a:t>
            </a:r>
            <a:r>
              <a:rPr lang="sk-SK" dirty="0" err="1"/>
              <a:t>Edge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</p:nvPr>
        </p:nvGraphicFramePr>
        <p:xfrm>
          <a:off x="3305492" y="2423954"/>
          <a:ext cx="5581015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1722914343"/>
                    </a:ext>
                  </a:extLst>
                </a:gridCol>
                <a:gridCol w="3790315">
                  <a:extLst>
                    <a:ext uri="{9D8B030D-6E8A-4147-A177-3AD203B41FA5}">
                      <a16:colId xmlns:a16="http://schemas.microsoft.com/office/drawing/2014/main" val="282904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Názvy časti modulov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Popis častí modulov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8708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UGS Solid Edge Objemová súčiastka (Part)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 module Objemová súčiastka pretvárame jednotlivé diely z 2D do 3D objemových telies. Prechádzanie z 2D do 3D je úplne programovo ergonomické pre užívateľov.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2905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UGS Solid Edge Plechová súčiastka (Sheetmetal)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V tomto module nájdeme všetky riešenia pre vytváranie dielov ohýbaných telies/plechov.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4506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UGS Solid Edge Zostava (Assembly)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Návrhárom výrazne uľahčí zostavenie všetkých navrhovaných častí do jedného celku.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585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UGS Solid Edge Výkres (Draft)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Je to modul, ktorý je určený pre vytváranie výkresovej dokumentácie z jednotlivých dielov, podzostáv, zostáv alebo rozvinutých tvarov plechových dielov. Modul slúži taktiež ku kresleniu 2D dokumentácie bez naviazanosti na 3D modely.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58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UGS Solid Edge Weldments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Používa diely a zostavy z modulu </a:t>
                      </a:r>
                      <a:r>
                        <a:rPr lang="sk-SK" sz="1200" dirty="0" err="1">
                          <a:effectLst/>
                        </a:rPr>
                        <a:t>Assemebly</a:t>
                      </a:r>
                      <a:r>
                        <a:rPr lang="sk-SK" sz="1200" dirty="0">
                          <a:effectLst/>
                        </a:rPr>
                        <a:t> k vytvoreniu modelov 3D zvarov.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14268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403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smtClean="0"/>
              <a:t>Ako sa vytvorí priestorový objekt a jednotlivé priemety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075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3074" name="Obrázok 8" descr="Felad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26" y="2458201"/>
            <a:ext cx="2968625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ázok 9" descr="Feladat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26" y="2458201"/>
            <a:ext cx="3151187" cy="27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2888" y="24550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72888" y="29122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2888" y="29122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sk-SK" alt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ástupný objekt pre pät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711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400" dirty="0" smtClean="0"/>
              <a:t>Pre šikovnejších: úmyselne boli vytvorené chybné riešenia</a:t>
            </a:r>
            <a:endParaRPr lang="sk-SK" sz="34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80160" y="188181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4098" name="Obrázok 10" descr="Feladat bonyolult hibákkal1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98" y="2709430"/>
            <a:ext cx="2879725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Obrázok 11" descr="Feladat bonyolult hibákkal1.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10" y="2709430"/>
            <a:ext cx="3240088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46960" y="26046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46960" y="3061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46960" y="30618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sk-SK" alt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ástupný objekt pre pät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Odorný seminár - Rozvoj priestorovej predstavivosti - Nitra, 4.09.2020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82104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457</Words>
  <Application>Microsoft Office PowerPoint</Application>
  <PresentationFormat>Širokouhlá</PresentationFormat>
  <Paragraphs>77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Motív balíka Office</vt:lpstr>
      <vt:lpstr>Geometrická vizualizácia v praxi   </vt:lpstr>
      <vt:lpstr>Priemet kocky s rôznymi projekciami</vt:lpstr>
      <vt:lpstr>Skúšobné kresby žiaka základnej školy</vt:lpstr>
      <vt:lpstr>Autoportrét</vt:lpstr>
      <vt:lpstr>Budova SSOŠ Sládkovičovo a náš „nepriateľ“</vt:lpstr>
      <vt:lpstr>Skúsenosti s grafickými programami na SSOŠ</vt:lpstr>
      <vt:lpstr>Jednotlivé moduly/diely programu Solid Edge</vt:lpstr>
      <vt:lpstr>Ako sa vytvorí priestorový objekt a jednotlivé priemety</vt:lpstr>
      <vt:lpstr>Pre šikovnejších: úmyselne boli vytvorené chybné riešenia</vt:lpstr>
      <vt:lpstr>Rôzne útvary vytvorené podľa vlastnej fantázie</vt:lpstr>
      <vt:lpstr>Chemické prvky a ako rozmiestniť bezpečne </vt:lpstr>
      <vt:lpstr>Šachovnica</vt:lpstr>
      <vt:lpstr>                      Šachy pat a mat     </vt:lpstr>
      <vt:lpstr>Vlastná tvorba šachovnice</vt:lpstr>
      <vt:lpstr>Zlepšenie priestorovej orientácie a priestorového videnia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Geometrická vizualizácia v praxi</dc:title>
  <dc:creator>Tóth Attila</dc:creator>
  <cp:lastModifiedBy>Tóth Attila</cp:lastModifiedBy>
  <cp:revision>6</cp:revision>
  <dcterms:created xsi:type="dcterms:W3CDTF">2020-08-24T09:54:34Z</dcterms:created>
  <dcterms:modified xsi:type="dcterms:W3CDTF">2020-09-02T06:52:11Z</dcterms:modified>
</cp:coreProperties>
</file>